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Slab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6073BD-576E-4BF7-9C8B-D5B74D1C0EB1}" v="87" dt="2025-06-25T15:57:35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DB49E-35CE-4B68-B33D-D7E17C7FDBF9}" type="datetimeFigureOut"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EB87A-9244-40D0-9BCD-30827F925E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2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 Face Attendance Management System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our Smart Face Attendance Management System, leveraging CNN with Streamlit, MTCNN, and face_recognition for efficient attendance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1268016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Statement: Traditional Attendance Issues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2928938"/>
            <a:ext cx="750094" cy="7500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8078" y="310967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Time-Consuming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768078" y="3573066"/>
            <a:ext cx="66258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attendance processes are inefficient and slow.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94" y="4451747"/>
            <a:ext cx="750094" cy="7500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8078" y="463248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Proxy Attendance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768078" y="5095875"/>
            <a:ext cx="66258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Prevents fraudulent attendance marking by unauthorized individuals.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4" y="5974556"/>
            <a:ext cx="750094" cy="7500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8078" y="615529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Manual Errors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768078" y="6618684"/>
            <a:ext cx="66258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human errors in recording and managing attendance data.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442" y="805339"/>
            <a:ext cx="7307342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Proposed System Architecture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2442" y="1751528"/>
            <a:ext cx="7711916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system is powered by CNN, utilizing MTCNN, FaceNet, and Dlib for robust facial recognition.The system processes camera input through MTCNN for face detection, then encodes faces using FaceNet/Dlib. It matches faces against a threshold to mark attendance in a CSV.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02442" y="3368040"/>
            <a:ext cx="6843951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00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MTCNN (Multi-task Cascaded Convolutional Networks)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2442" y="3994547"/>
            <a:ext cx="771191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P-Net (Proposal Network)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Generates candidate windows quickly.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2442" y="4552117"/>
            <a:ext cx="771191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R-Net (Refine Network)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Filters false positives and refines boxes.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2442" y="5109686"/>
            <a:ext cx="771191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O-Net (Output Network)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Further refines and detects facial landmarks (eyes, nose, mouth).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02442" y="6071354"/>
            <a:ext cx="448865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Dlib (with FaceNet-style Embedding)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02442" y="6697861"/>
            <a:ext cx="771191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a </a:t>
            </a: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CNN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trained on </a:t>
            </a: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FaceNet-style triplet loss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02442" y="7096839"/>
            <a:ext cx="771191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Converts each face into a </a:t>
            </a: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128-dimensional vector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(embedding).</a:t>
            </a:r>
            <a:endParaRPr lang="en-US" sz="1600" dirty="0"/>
          </a:p>
        </p:txBody>
      </p:sp>
      <p:pic>
        <p:nvPicPr>
          <p:cNvPr id="13" name="Picture 12" descr="A black rectangular object with white border&#10;&#10;AI-generated content may be incorrect.">
            <a:extLst>
              <a:ext uri="{FF2B5EF4-FFF2-40B4-BE49-F238E27FC236}">
                <a16:creationId xmlns:a16="http://schemas.microsoft.com/office/drawing/2014/main" id="{42588C6A-BD46-B585-C6A2-D9F49EBE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947" y="7669543"/>
            <a:ext cx="20383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00128" y="513971"/>
            <a:ext cx="60723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Modules of the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0" y="1723880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6278" y="3763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 Face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66278" y="438429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ea typeface="+mn-lt"/>
                <a:cs typeface="+mn-lt"/>
              </a:rPr>
              <a:t>Real-time camera capture for new user enrollment, allowing the system to detect, encode, and store the user's facial data instantly for future recognition.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73" y="1735755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35273" y="3882002"/>
            <a:ext cx="2858985" cy="473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 Attendance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3864021" y="4479298"/>
            <a:ext cx="3202498" cy="127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ea typeface="+mn-lt"/>
                <a:cs typeface="+mn-lt"/>
              </a:rPr>
              <a:t>Live webcam detection for daily attendance marking. Webcam captures real-time video, detects faces on-the-fly, and matches them against stored data to mark presence automatically.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l="15953" b="-633"/>
          <a:stretch>
            <a:fillRect/>
          </a:stretch>
        </p:blipFill>
        <p:spPr>
          <a:xfrm>
            <a:off x="7456884" y="1735755"/>
            <a:ext cx="2799349" cy="18838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46890" y="376324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Upload Photo &amp; Mark Attendance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266879" y="4560496"/>
            <a:ext cx="3428128" cy="142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/>
                <a:ea typeface="Roboto"/>
                <a:cs typeface="Roboto"/>
              </a:rPr>
              <a:t>Batch processing for attendance using uploaded photos. </a:t>
            </a:r>
            <a:r>
              <a:rPr lang="en-US" sz="1750" dirty="0">
                <a:solidFill>
                  <a:srgbClr val="D6E5EF"/>
                </a:solidFill>
                <a:ea typeface="+mn-lt"/>
                <a:cs typeface="+mn-lt"/>
              </a:rPr>
              <a:t>A match is confirmed if the distance is below a predefined threshold.</a:t>
            </a:r>
            <a:endParaRPr lang="en-US" sz="1750" dirty="0">
              <a:solidFill>
                <a:srgbClr val="D6E5EF"/>
              </a:solidFill>
              <a:ea typeface="Calibri"/>
              <a:cs typeface="Calibri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1624" y="1735755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382257" y="3763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View Attendance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168501" y="456242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rgbClr val="D6E5EF"/>
                </a:solidFill>
                <a:ea typeface="+mn-lt"/>
                <a:cs typeface="+mn-lt"/>
              </a:rPr>
              <a:t>On successful match, name and time are saved in a CSV file, stored in the </a:t>
            </a:r>
            <a:r>
              <a:rPr lang="en-US" sz="1750" dirty="0">
                <a:solidFill>
                  <a:srgbClr val="D6E5EF"/>
                </a:solidFill>
                <a:latin typeface="Consolas"/>
                <a:ea typeface="Calibri" panose="020F0502020204030204"/>
                <a:cs typeface="Calibri" panose="020F0502020204030204"/>
              </a:rPr>
              <a:t>Attendance/</a:t>
            </a:r>
            <a:r>
              <a:rPr lang="en-US" sz="1750" dirty="0">
                <a:solidFill>
                  <a:srgbClr val="D6E5EF"/>
                </a:solidFill>
                <a:ea typeface="+mn-lt"/>
                <a:cs typeface="+mn-lt"/>
              </a:rPr>
              <a:t> folder by date.</a:t>
            </a:r>
            <a:endParaRPr lang="en-US" dirty="0"/>
          </a:p>
          <a:p>
            <a:endParaRPr lang="en-US" sz="1750" dirty="0">
              <a:solidFill>
                <a:srgbClr val="D6E5EF"/>
              </a:solidFill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6E5E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6" name="Picture 15" descr="A black rectangular object with white border&#10;&#10;AI-generated content may be incorrect.">
            <a:extLst>
              <a:ext uri="{FF2B5EF4-FFF2-40B4-BE49-F238E27FC236}">
                <a16:creationId xmlns:a16="http://schemas.microsoft.com/office/drawing/2014/main" id="{9108B11E-438C-B45B-BA23-158546EE3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9947" y="7669543"/>
            <a:ext cx="20383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3230"/>
            <a:ext cx="6244709" cy="41631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734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 &amp; Accuracy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36697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97.78% accuracy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face recognition.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41119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 (97.81%)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 (97.78%)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F1-score (97.78%)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indicate excellent model performance.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170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Confusion matrix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shows accurate classification across all individuals with minimal errors.</a:t>
            </a:r>
            <a:endParaRPr lang="en-US" sz="1750" dirty="0"/>
          </a:p>
        </p:txBody>
      </p:sp>
      <p:pic>
        <p:nvPicPr>
          <p:cNvPr id="8" name="Picture 7" descr="A black rectangular object with white border&#10;&#10;AI-generated content may be incorrect.">
            <a:extLst>
              <a:ext uri="{FF2B5EF4-FFF2-40B4-BE49-F238E27FC236}">
                <a16:creationId xmlns:a16="http://schemas.microsoft.com/office/drawing/2014/main" id="{7DFFD384-337A-7250-8471-CA2402F59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947" y="7669543"/>
            <a:ext cx="20383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t="11965" r="-337" b="16453"/>
          <a:stretch>
            <a:fillRect/>
          </a:stretch>
        </p:blipFill>
        <p:spPr>
          <a:xfrm>
            <a:off x="9608245" y="405752"/>
            <a:ext cx="4557825" cy="70288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66061"/>
            <a:ext cx="7124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6" name="Text 2"/>
          <p:cNvSpPr/>
          <p:nvPr/>
        </p:nvSpPr>
        <p:spPr>
          <a:xfrm>
            <a:off x="878860" y="19575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1992868"/>
            <a:ext cx="4237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Automated, Accurate, Real-time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24832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provides efficient and reliable attendance management.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36627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0" name="Text 6"/>
          <p:cNvSpPr/>
          <p:nvPr/>
        </p:nvSpPr>
        <p:spPr>
          <a:xfrm>
            <a:off x="878860" y="37052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530906" y="3740587"/>
            <a:ext cx="4552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Integrate with RFID/Card Systems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530906" y="42310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security and flexibility with additional access methods.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4" name="Text 10"/>
          <p:cNvSpPr/>
          <p:nvPr/>
        </p:nvSpPr>
        <p:spPr>
          <a:xfrm>
            <a:off x="8788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5125403"/>
            <a:ext cx="3957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 Cloud Sync or Dashboard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remote access and comprehensive data visualization.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93790" y="64323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8" name="Text 14"/>
          <p:cNvSpPr/>
          <p:nvPr/>
        </p:nvSpPr>
        <p:spPr>
          <a:xfrm>
            <a:off x="878860" y="64748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1530906" y="6510218"/>
            <a:ext cx="3197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 App Deployment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5309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accessibility and convenience for users on the go.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42</cp:revision>
  <dcterms:created xsi:type="dcterms:W3CDTF">2025-06-25T15:46:55Z</dcterms:created>
  <dcterms:modified xsi:type="dcterms:W3CDTF">2025-06-25T15:57:52Z</dcterms:modified>
</cp:coreProperties>
</file>